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79" r:id="rId5"/>
    <p:sldId id="280" r:id="rId6"/>
    <p:sldId id="259" r:id="rId7"/>
    <p:sldId id="260" r:id="rId8"/>
    <p:sldId id="261" r:id="rId9"/>
    <p:sldId id="262" r:id="rId10"/>
    <p:sldId id="264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4" r:id="rId21"/>
    <p:sldId id="276" r:id="rId22"/>
    <p:sldId id="275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6"/>
  </p:normalViewPr>
  <p:slideViewPr>
    <p:cSldViewPr snapToGrid="0" snapToObjects="1">
      <p:cViewPr varScale="1">
        <p:scale>
          <a:sx n="95" d="100"/>
          <a:sy n="95" d="100"/>
        </p:scale>
        <p:origin x="2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67E3F-A081-5F40-B345-FC94B3E2ACF5}" type="datetimeFigureOut">
              <a:rPr lang="en-US" smtClean="0"/>
              <a:t>9/20/15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7E600-131F-7E47-8F2B-35C7F422A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80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didn</a:t>
            </a:r>
            <a:r>
              <a:rPr lang="fr-FR" dirty="0" smtClean="0"/>
              <a:t>’</a:t>
            </a:r>
            <a:r>
              <a:rPr lang="en-US" dirty="0" smtClean="0"/>
              <a:t>t knew</a:t>
            </a:r>
            <a:r>
              <a:rPr lang="en-US" baseline="0" dirty="0" smtClean="0"/>
              <a:t> anything about go. So this was the first problem that I had. Using terraform with Azure is simple painful for some reasons.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3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creation of resource</a:t>
            </a:r>
            <a:r>
              <a:rPr lang="en-US" baseline="0" dirty="0" smtClean="0"/>
              <a:t> group. Only with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and availability set for the sake of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51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creation of resource</a:t>
            </a:r>
            <a:r>
              <a:rPr lang="en-US" baseline="0" dirty="0" smtClean="0"/>
              <a:t> group. Only with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and availability set for the sake of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02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87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4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37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53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6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03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8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28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00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63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14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5FCBC-4664-8741-BF39-1ADAC25CE645}" type="datetimeFigureOut">
              <a:rPr lang="en-US" smtClean="0"/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39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Azure in one 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Gabriel Nepomuceno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4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10000129" cy="2387600"/>
          </a:xfrm>
        </p:spPr>
        <p:txBody>
          <a:bodyPr/>
          <a:lstStyle/>
          <a:p>
            <a:r>
              <a:rPr lang="en-US" dirty="0" smtClean="0"/>
              <a:t>Azure templates for </a:t>
            </a:r>
            <a:r>
              <a:rPr lang="en-US" smtClean="0"/>
              <a:t>the rescue.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30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 source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945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(incomplete)</a:t>
            </a:r>
            <a:br>
              <a:rPr lang="en-US" dirty="0" smtClean="0"/>
            </a:br>
            <a:r>
              <a:rPr lang="en-US" dirty="0" smtClean="0"/>
              <a:t>Open source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43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/>
          <a:lstStyle/>
          <a:p>
            <a:r>
              <a:rPr lang="en-US" dirty="0" smtClean="0"/>
              <a:t>Best source </a:t>
            </a:r>
            <a:r>
              <a:rPr lang="en-US" smtClean="0"/>
              <a:t>of documentation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35186" y="3509963"/>
            <a:ext cx="532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/Azure/azure-</a:t>
            </a:r>
            <a:r>
              <a:rPr lang="en-US" dirty="0" err="1" smtClean="0"/>
              <a:t>quickstart</a:t>
            </a:r>
            <a:r>
              <a:rPr lang="en-US" dirty="0" smtClean="0"/>
              <a:t>-templates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90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/>
          <a:lstStyle/>
          <a:p>
            <a:r>
              <a:rPr lang="en-US" dirty="0" smtClean="0"/>
              <a:t>New-</a:t>
            </a:r>
            <a:r>
              <a:rPr lang="en-US" dirty="0" err="1" smtClean="0"/>
              <a:t>AzureResourceGroup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29414" y="3509963"/>
            <a:ext cx="353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start of </a:t>
            </a:r>
            <a:r>
              <a:rPr lang="en-US" smtClean="0"/>
              <a:t>every new deployment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511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New-</a:t>
            </a:r>
            <a:r>
              <a:rPr lang="en-US" dirty="0" err="1" smtClean="0"/>
              <a:t>AzureResourceGroupDeployment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46930" y="3509963"/>
            <a:ext cx="529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just love how small are the commands in </a:t>
            </a:r>
            <a:r>
              <a:rPr lang="en-US" dirty="0" err="1"/>
              <a:t>P</a:t>
            </a:r>
            <a:r>
              <a:rPr lang="en-US" dirty="0" err="1" smtClean="0"/>
              <a:t>owershell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68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047" y="295835"/>
            <a:ext cx="5365376" cy="95502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Parameters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1294" y="1492624"/>
            <a:ext cx="921123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 smtClean="0">
                <a:latin typeface="Helvetica Light" charset="0"/>
                <a:ea typeface="Helvetica Light" charset="0"/>
                <a:cs typeface="Helvetica Light" charset="0"/>
              </a:rPr>
              <a:t>Name (don</a:t>
            </a:r>
            <a:r>
              <a:rPr lang="fr-FR" sz="4400" dirty="0" smtClean="0">
                <a:latin typeface="Helvetica Light" charset="0"/>
                <a:ea typeface="Helvetica Light" charset="0"/>
                <a:cs typeface="Helvetica Light" charset="0"/>
              </a:rPr>
              <a:t>’</a:t>
            </a:r>
            <a:r>
              <a:rPr lang="en-US" sz="4400" dirty="0" smtClean="0">
                <a:latin typeface="Helvetica Light" charset="0"/>
                <a:ea typeface="Helvetica Light" charset="0"/>
                <a:cs typeface="Helvetica Light" charset="0"/>
              </a:rPr>
              <a:t>t care about this)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err="1" smtClean="0">
                <a:latin typeface="Helvetica Light" charset="0"/>
                <a:ea typeface="Helvetica Light" charset="0"/>
                <a:cs typeface="Helvetica Light" charset="0"/>
              </a:rPr>
              <a:t>ResourceGroupName</a:t>
            </a:r>
            <a:endParaRPr lang="en-US" sz="4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400" dirty="0" err="1" smtClean="0">
                <a:latin typeface="Helvetica Light" charset="0"/>
                <a:ea typeface="Helvetica Light" charset="0"/>
                <a:cs typeface="Helvetica Light" charset="0"/>
              </a:rPr>
              <a:t>TemplateFile</a:t>
            </a:r>
            <a:endParaRPr lang="en-US" sz="4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400" dirty="0" err="1" smtClean="0">
                <a:latin typeface="Helvetica Light" charset="0"/>
                <a:ea typeface="Helvetica Light" charset="0"/>
                <a:cs typeface="Helvetica Light" charset="0"/>
              </a:rPr>
              <a:t>TemplateParameterFiles</a:t>
            </a:r>
            <a:endParaRPr lang="en-US" sz="4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>
                <a:latin typeface="Helvetica Light" charset="0"/>
                <a:ea typeface="Helvetica Light" charset="0"/>
                <a:cs typeface="Helvetica Light" charset="0"/>
              </a:rPr>
              <a:t>Gallery things and object things (normally don</a:t>
            </a:r>
            <a:r>
              <a:rPr lang="fr-FR" sz="4400" dirty="0" smtClean="0">
                <a:latin typeface="Helvetica Light" charset="0"/>
                <a:ea typeface="Helvetica Light" charset="0"/>
                <a:cs typeface="Helvetica Light" charset="0"/>
              </a:rPr>
              <a:t>’</a:t>
            </a:r>
            <a:r>
              <a:rPr lang="en-US" sz="4400" dirty="0" smtClean="0">
                <a:latin typeface="Helvetica Light" charset="0"/>
                <a:ea typeface="Helvetica Light" charset="0"/>
                <a:cs typeface="Helvetica Light" charset="0"/>
              </a:rPr>
              <a:t>t used)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>
                <a:latin typeface="Helvetica Light" charset="0"/>
                <a:ea typeface="Helvetica Light" charset="0"/>
                <a:cs typeface="Helvetica Light" charset="0"/>
              </a:rPr>
              <a:t>Mode</a:t>
            </a:r>
            <a:endParaRPr lang="en-US" sz="44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370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29414" y="3509963"/>
            <a:ext cx="353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No, I’m not lying this things exist!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77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1999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Test-</a:t>
            </a:r>
            <a:r>
              <a:rPr lang="en-US" dirty="0" err="1" smtClean="0"/>
              <a:t>AzureResourceGroupDeployment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45956" y="3509963"/>
            <a:ext cx="290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Because </a:t>
            </a:r>
            <a:r>
              <a:rPr lang="en-US" smtClean="0"/>
              <a:t>everyone do tests </a:t>
            </a:r>
            <a:r>
              <a:rPr lang="en-US" dirty="0" smtClean="0"/>
              <a:t>;)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4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047" y="295835"/>
            <a:ext cx="5365376" cy="95502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Parameters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1294" y="1492624"/>
            <a:ext cx="921123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 err="1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ResourceGroupName</a:t>
            </a:r>
            <a:endParaRPr lang="en-US" sz="4400" dirty="0" smtClean="0">
              <a:solidFill>
                <a:srgbClr val="FF0000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400" dirty="0" err="1" smtClean="0">
                <a:latin typeface="Helvetica Light" charset="0"/>
                <a:ea typeface="Helvetica Light" charset="0"/>
                <a:cs typeface="Helvetica Light" charset="0"/>
              </a:rPr>
              <a:t>TemplateFile</a:t>
            </a:r>
            <a:endParaRPr lang="en-US" sz="4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400" dirty="0" err="1" smtClean="0">
                <a:latin typeface="Helvetica Light" charset="0"/>
                <a:ea typeface="Helvetica Light" charset="0"/>
                <a:cs typeface="Helvetica Light" charset="0"/>
              </a:rPr>
              <a:t>TemplateParameterFiles</a:t>
            </a:r>
            <a:endParaRPr lang="en-US" sz="4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>
                <a:latin typeface="Helvetica Light" charset="0"/>
                <a:ea typeface="Helvetica Light" charset="0"/>
                <a:cs typeface="Helvetica Light" charset="0"/>
              </a:rPr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278791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 all love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840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3387" y="3509963"/>
            <a:ext cx="180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 tests can fail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77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/>
          <a:lstStyle/>
          <a:p>
            <a:r>
              <a:rPr lang="en-US" dirty="0" smtClean="0"/>
              <a:t>The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97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/>
          <a:lstStyle/>
          <a:p>
            <a:r>
              <a:rPr lang="en-US" dirty="0" smtClean="0"/>
              <a:t>The resource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42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/>
          <a:lstStyle/>
          <a:p>
            <a:r>
              <a:rPr lang="en-US" dirty="0" smtClean="0"/>
              <a:t>The parameter file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27927" y="3509963"/>
            <a:ext cx="493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Because is boring to keep typing all </a:t>
            </a:r>
            <a:r>
              <a:rPr lang="en-US" smtClean="0"/>
              <a:t>the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42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/>
          <a:lstStyle/>
          <a:p>
            <a:r>
              <a:rPr lang="en-US" dirty="0" smtClean="0"/>
              <a:t>The resource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20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C:\a\b\c\d\e\f\g\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715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8" y="1387041"/>
            <a:ext cx="9144000" cy="1116387"/>
          </a:xfrm>
        </p:spPr>
        <p:txBody>
          <a:bodyPr/>
          <a:lstStyle/>
          <a:p>
            <a:r>
              <a:rPr lang="en-US" dirty="0" smtClean="0"/>
              <a:t>2000 again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217" y="2904845"/>
            <a:ext cx="4047565" cy="3551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224" y="2753246"/>
            <a:ext cx="3539549" cy="410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86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 need competition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84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movement to the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212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Automate EVERYTHING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27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terraform with Azure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744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Help-Me!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0" y="386878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ve</a:t>
            </a:r>
            <a:r>
              <a:rPr lang="en-US" dirty="0" smtClean="0"/>
              <a:t>-interactive/terraform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03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1805</TotalTime>
  <Words>217</Words>
  <Application>Microsoft Macintosh PowerPoint</Application>
  <PresentationFormat>Widescreen</PresentationFormat>
  <Paragraphs>49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Calibri Light</vt:lpstr>
      <vt:lpstr>Helvetica Light</vt:lpstr>
      <vt:lpstr>Wingdings</vt:lpstr>
      <vt:lpstr>Arial</vt:lpstr>
      <vt:lpstr>Office Theme</vt:lpstr>
      <vt:lpstr>Azure in one line</vt:lpstr>
      <vt:lpstr>We all love windows</vt:lpstr>
      <vt:lpstr>C:\a\b\c\d\e\f\g\</vt:lpstr>
      <vt:lpstr>2000 again</vt:lpstr>
      <vt:lpstr>We need competition</vt:lpstr>
      <vt:lpstr>The movement to the cloud</vt:lpstr>
      <vt:lpstr>Automate EVERYTHING</vt:lpstr>
      <vt:lpstr>Using terraform with Azure</vt:lpstr>
      <vt:lpstr>Help-Me!</vt:lpstr>
      <vt:lpstr>Azure templates for the rescue.</vt:lpstr>
      <vt:lpstr>Open source documentation</vt:lpstr>
      <vt:lpstr>(incomplete) Open source documentation</vt:lpstr>
      <vt:lpstr>Best source of documentation</vt:lpstr>
      <vt:lpstr>New-AzureResourceGroup</vt:lpstr>
      <vt:lpstr>New-AzureResourceGroupDeployment</vt:lpstr>
      <vt:lpstr>The Parameters</vt:lpstr>
      <vt:lpstr>Demo</vt:lpstr>
      <vt:lpstr>Test-AzureResourceGroupDeployment</vt:lpstr>
      <vt:lpstr>The Parameters</vt:lpstr>
      <vt:lpstr>Demo</vt:lpstr>
      <vt:lpstr>The files</vt:lpstr>
      <vt:lpstr>The resource template</vt:lpstr>
      <vt:lpstr>The parameter file</vt:lpstr>
      <vt:lpstr>The resource template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in one line</dc:title>
  <dc:creator>Gabriel Nepomuceno</dc:creator>
  <cp:lastModifiedBy>Gabriel Nepomuceno</cp:lastModifiedBy>
  <cp:revision>13</cp:revision>
  <dcterms:created xsi:type="dcterms:W3CDTF">2015-09-19T11:46:50Z</dcterms:created>
  <dcterms:modified xsi:type="dcterms:W3CDTF">2015-09-20T17:52:20Z</dcterms:modified>
</cp:coreProperties>
</file>